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0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57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100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179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85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09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03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901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968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40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366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347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F5AA7-A555-47EE-9B92-F33E4D1BF70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ED02E-987F-4810-B286-8E1551B98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86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88840"/>
            <a:ext cx="2952329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656184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latin typeface="Comic Sans MS" panose="030F0702030302020204" pitchFamily="66" charset="0"/>
              </a:rPr>
              <a:t/>
            </a:r>
            <a:br>
              <a:rPr lang="ru-RU" sz="2000" b="1" i="1" dirty="0" smtClean="0">
                <a:latin typeface="Comic Sans MS" panose="030F0702030302020204" pitchFamily="66" charset="0"/>
              </a:rPr>
            </a:br>
            <a:r>
              <a:rPr lang="ru-RU" b="1" i="1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 </a:t>
            </a:r>
            <a:r>
              <a:rPr lang="ru-RU" b="1" i="1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Б</a:t>
            </a:r>
            <a:r>
              <a:rPr lang="ru-RU" b="1" i="1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альные </a:t>
            </a:r>
            <a:r>
              <a:rPr lang="ru-RU" b="1" i="1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танцы.</a:t>
            </a:r>
            <a:endParaRPr lang="ru-RU" b="1" i="1" dirty="0">
              <a:solidFill>
                <a:srgbClr val="CC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2" descr="http://makethechange.com.au/wp-content/uploads/2010/08/dancin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9" y="2529660"/>
            <a:ext cx="227260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05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39825" y="268288"/>
            <a:ext cx="8004175" cy="849312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История возникновения спортивных бальных танцев</a:t>
            </a:r>
            <a:endParaRPr lang="ru-RU" sz="2800" b="1" i="1" dirty="0">
              <a:solidFill>
                <a:srgbClr val="CC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1520" y="2132855"/>
            <a:ext cx="3996630" cy="165650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5600" dirty="0">
                <a:latin typeface="Comic Sans MS" panose="030F0702030302020204" pitchFamily="66" charset="0"/>
              </a:rPr>
              <a:t> </a:t>
            </a:r>
            <a:r>
              <a:rPr lang="ru-RU" sz="4800" dirty="0" smtClean="0">
                <a:latin typeface="Comic Sans MS" panose="030F0702030302020204" pitchFamily="66" charset="0"/>
              </a:rPr>
              <a:t> </a:t>
            </a:r>
            <a:r>
              <a:rPr lang="ru-RU" sz="9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Бальные </a:t>
            </a:r>
            <a:r>
              <a:rPr lang="ru-RU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танцы имеют уникальную историю, которая во многом определила их популярность в качестве способа отдыха, а также соревновательного вида спорта. Бальные танцы, в том виде, как мы знаем их сегодня, зародились в Англии в конце XVIII - начале XIX столетия</a:t>
            </a:r>
            <a:r>
              <a:rPr lang="ru-RU" sz="9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ru-RU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    </a:t>
            </a:r>
            <a:endParaRPr lang="ru-RU" sz="7200" dirty="0" smtClean="0">
              <a:solidFill>
                <a:schemeClr val="tx1">
                  <a:lumMod val="85000"/>
                  <a:lumOff val="1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ru-RU" sz="5600" dirty="0">
              <a:solidFill>
                <a:schemeClr val="tx1">
                  <a:lumMod val="85000"/>
                  <a:lumOff val="1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ru-RU" sz="5600" dirty="0" smtClean="0">
              <a:solidFill>
                <a:schemeClr val="tx1">
                  <a:lumMod val="85000"/>
                  <a:lumOff val="1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sz="5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    </a:t>
            </a:r>
          </a:p>
          <a:p>
            <a:pPr marL="0" indent="0">
              <a:buNone/>
            </a:pPr>
            <a:endParaRPr lang="ru-RU" sz="5600" dirty="0">
              <a:solidFill>
                <a:schemeClr val="tx1">
                  <a:lumMod val="85000"/>
                  <a:lumOff val="1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ru-RU" sz="5600" dirty="0" smtClean="0">
              <a:solidFill>
                <a:schemeClr val="tx1">
                  <a:lumMod val="85000"/>
                  <a:lumOff val="15000"/>
                </a:schemeClr>
              </a:solidFill>
              <a:latin typeface="Comic Sans MS" panose="030F0702030302020204" pitchFamily="66" charset="0"/>
            </a:endParaRP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17600"/>
            <a:ext cx="1872208" cy="187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://makethechange.com.au/wp-content/uploads/2010/08/dancing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19" y="116632"/>
            <a:ext cx="81470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912" y="3926438"/>
            <a:ext cx="3580599" cy="2520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541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9363" y="274638"/>
            <a:ext cx="6624637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Европейская программа.</a:t>
            </a:r>
            <a:endParaRPr lang="ru-RU" b="1" i="1" dirty="0">
              <a:solidFill>
                <a:srgbClr val="CC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893" y="1346238"/>
            <a:ext cx="282575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makethechange.com.au/wp-content/uploads/2010/08/dancing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19" y="116632"/>
            <a:ext cx="81470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05095"/>
            <a:ext cx="2905310" cy="344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725144"/>
            <a:ext cx="1328567" cy="198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79912" y="4725144"/>
            <a:ext cx="345638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  </a:t>
            </a:r>
            <a:r>
              <a:rPr lang="ru-RU" sz="1400" b="1" i="1" dirty="0" smtClean="0">
                <a:latin typeface="Comic Sans MS" panose="030F0702030302020204" pitchFamily="66" charset="0"/>
              </a:rPr>
              <a:t>В европейскую программу спортивно бальных танцев входят: медленный вальс; танго; медленный фокстрот; квикстеп </a:t>
            </a:r>
            <a:r>
              <a:rPr lang="ru-RU" sz="1400" b="1" i="1" dirty="0">
                <a:latin typeface="Comic Sans MS" panose="030F0702030302020204" pitchFamily="66" charset="0"/>
              </a:rPr>
              <a:t>(быстрый фокстрот</a:t>
            </a:r>
            <a:r>
              <a:rPr lang="ru-RU" sz="1400" b="1" i="1" dirty="0" smtClean="0">
                <a:latin typeface="Comic Sans MS" panose="030F0702030302020204" pitchFamily="66" charset="0"/>
              </a:rPr>
              <a:t>);венский </a:t>
            </a:r>
            <a:r>
              <a:rPr lang="ru-RU" sz="1400" b="1" i="1" dirty="0">
                <a:latin typeface="Comic Sans MS" panose="030F0702030302020204" pitchFamily="66" charset="0"/>
              </a:rPr>
              <a:t>вальс</a:t>
            </a:r>
          </a:p>
          <a:p>
            <a:r>
              <a:rPr lang="ru-RU" sz="1400" b="1" i="1" dirty="0">
                <a:latin typeface="Comic Sans MS" panose="030F0702030302020204" pitchFamily="66" charset="0"/>
              </a:rPr>
              <a:t>Все танцы исполняются против часовой стрелки по кругу (по линии танца).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268761"/>
            <a:ext cx="410445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Comic Sans MS" panose="030F0702030302020204" pitchFamily="66" charset="0"/>
              </a:rPr>
              <a:t> Европейская </a:t>
            </a:r>
            <a:r>
              <a:rPr lang="ru-RU" sz="1400" b="1" i="1" dirty="0">
                <a:latin typeface="Comic Sans MS" panose="030F0702030302020204" pitchFamily="66" charset="0"/>
              </a:rPr>
              <a:t>школа бальных танцев – это безупречные манеры, роскошь и блеск. </a:t>
            </a:r>
          </a:p>
          <a:p>
            <a:r>
              <a:rPr lang="ru-RU" sz="1400" b="1" i="1" dirty="0" smtClean="0">
                <a:latin typeface="Comic Sans MS" panose="030F0702030302020204" pitchFamily="66" charset="0"/>
              </a:rPr>
              <a:t>   Европейские </a:t>
            </a:r>
            <a:r>
              <a:rPr lang="ru-RU" sz="1400" b="1" i="1" dirty="0">
                <a:latin typeface="Comic Sans MS" panose="030F0702030302020204" pitchFamily="66" charset="0"/>
              </a:rPr>
              <a:t>танцы – это «телепорт», которые с легкостью перенесет каждого желающего во времена роскошных королевских приемов, обворожительных дам и галантных кавалеров. </a:t>
            </a:r>
          </a:p>
        </p:txBody>
      </p:sp>
    </p:spTree>
    <p:extLst>
      <p:ext uri="{BB962C8B-B14F-4D97-AF65-F5344CB8AC3E}">
        <p14:creationId xmlns:p14="http://schemas.microsoft.com/office/powerpoint/2010/main" val="69632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47665" y="333375"/>
            <a:ext cx="6696743" cy="135413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Латиноамериканская программа.</a:t>
            </a:r>
            <a:endParaRPr lang="ru-RU" b="1" i="1" dirty="0">
              <a:solidFill>
                <a:srgbClr val="CC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321" y="2178221"/>
            <a:ext cx="2925762" cy="438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makethechange.com.au/wp-content/uploads/2010/08/dancing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19" y="100911"/>
            <a:ext cx="81470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media1.fanparty.ru/fanclubs/dances/gallery/764422_dances_p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3429000"/>
            <a:ext cx="2088232" cy="313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image.hotdog.hu/user/Furko_Bill/l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450" y="1268760"/>
            <a:ext cx="2050455" cy="284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797152"/>
            <a:ext cx="1328567" cy="198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2919" y="1859341"/>
            <a:ext cx="44871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Comic Sans MS" panose="030F0702030302020204" pitchFamily="66" charset="0"/>
              </a:rPr>
              <a:t>  </a:t>
            </a:r>
            <a:r>
              <a:rPr lang="ru-RU" sz="1400" b="1" i="1" dirty="0" smtClean="0">
                <a:latin typeface="Comic Sans MS" panose="030F0702030302020204" pitchFamily="66" charset="0"/>
              </a:rPr>
              <a:t>Латиноамериканскую </a:t>
            </a:r>
            <a:r>
              <a:rPr lang="ru-RU" sz="1400" b="1" i="1" dirty="0">
                <a:latin typeface="Comic Sans MS" panose="030F0702030302020204" pitchFamily="66" charset="0"/>
              </a:rPr>
              <a:t>программу составляют:</a:t>
            </a:r>
          </a:p>
          <a:p>
            <a:r>
              <a:rPr lang="ru-RU" sz="1400" b="1" i="1" dirty="0" smtClean="0">
                <a:latin typeface="Comic Sans MS" panose="030F0702030302020204" pitchFamily="66" charset="0"/>
              </a:rPr>
              <a:t>ча-ча-ча; самба; румба; </a:t>
            </a:r>
            <a:r>
              <a:rPr lang="ru-RU" sz="1400" b="1" i="1" dirty="0" err="1" smtClean="0">
                <a:latin typeface="Comic Sans MS" panose="030F0702030302020204" pitchFamily="66" charset="0"/>
              </a:rPr>
              <a:t>пасодобль</a:t>
            </a:r>
            <a:r>
              <a:rPr lang="ru-RU" sz="1400" b="1" i="1" dirty="0" smtClean="0">
                <a:latin typeface="Comic Sans MS" panose="030F0702030302020204" pitchFamily="66" charset="0"/>
              </a:rPr>
              <a:t>; </a:t>
            </a:r>
            <a:r>
              <a:rPr lang="ru-RU" sz="1400" b="1" i="1" dirty="0" err="1" smtClean="0">
                <a:latin typeface="Comic Sans MS" panose="030F0702030302020204" pitchFamily="66" charset="0"/>
              </a:rPr>
              <a:t>джайв</a:t>
            </a:r>
            <a:r>
              <a:rPr lang="ru-RU" sz="1400" b="1" i="1" dirty="0">
                <a:latin typeface="Comic Sans MS" panose="030F0702030302020204" pitchFamily="66" charset="0"/>
              </a:rPr>
              <a:t>.</a:t>
            </a:r>
          </a:p>
          <a:p>
            <a:r>
              <a:rPr lang="ru-RU" sz="1400" b="1" i="1" dirty="0" smtClean="0">
                <a:latin typeface="Comic Sans MS" panose="030F0702030302020204" pitchFamily="66" charset="0"/>
              </a:rPr>
              <a:t>    Перемещение </a:t>
            </a:r>
            <a:r>
              <a:rPr lang="ru-RU" sz="1400" b="1" i="1" dirty="0">
                <a:latin typeface="Comic Sans MS" panose="030F0702030302020204" pitchFamily="66" charset="0"/>
              </a:rPr>
              <a:t>танцоров по площадке происходит ограниченно, часто с возвращением к исходной точке</a:t>
            </a:r>
            <a:r>
              <a:rPr lang="ru-RU" sz="1400" b="1" i="1" dirty="0" smtClean="0">
                <a:latin typeface="Comic Sans MS" panose="030F0702030302020204" pitchFamily="66" charset="0"/>
              </a:rPr>
              <a:t>.</a:t>
            </a:r>
            <a:endParaRPr lang="ru-RU" sz="1400" b="1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9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03648" y="274638"/>
            <a:ext cx="6552728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Танцуйте и будьте счастливы!</a:t>
            </a:r>
            <a:endParaRPr lang="ru-RU" b="1" i="1" dirty="0">
              <a:solidFill>
                <a:srgbClr val="CC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39045"/>
            <a:ext cx="582771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makethechange.com.au/wp-content/uploads/2010/08/dancing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19" y="116632"/>
            <a:ext cx="81470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338" y="4700896"/>
            <a:ext cx="1328567" cy="198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138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69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Comic Sans MS</vt:lpstr>
      <vt:lpstr>Тема Office</vt:lpstr>
      <vt:lpstr>  Бальные танцы.</vt:lpstr>
      <vt:lpstr>История возникновения спортивных бальных танцев</vt:lpstr>
      <vt:lpstr>Европейская программа.</vt:lpstr>
      <vt:lpstr>Латиноамериканская программа.</vt:lpstr>
      <vt:lpstr>Танцуйте и будьте счастливы!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любимый вид спорта</dc:title>
  <dc:creator>ПК1</dc:creator>
  <cp:lastModifiedBy>user</cp:lastModifiedBy>
  <cp:revision>39</cp:revision>
  <dcterms:created xsi:type="dcterms:W3CDTF">2013-11-27T04:36:51Z</dcterms:created>
  <dcterms:modified xsi:type="dcterms:W3CDTF">2016-04-11T16:14:01Z</dcterms:modified>
</cp:coreProperties>
</file>